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3B36E32-DC7C-4233-9266-59054AE033FE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6D2EAB2-0241-48E3-9FB4-598B48F195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КРАТКАЯ ПРЕЗЕНТАЦИЯ ОБРАЗОВАТЕЛЬНОЙ ПРОГРАММЫ ДОШКОЛЬНОГО ОБРАЗОВАНИЯ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Муниципального бюджетного дошкольного образовательного учреждения детского сада №17 муниципального образования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«Город  Донецк»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9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307304"/>
              </p:ext>
            </p:extLst>
          </p:nvPr>
        </p:nvGraphicFramePr>
        <p:xfrm>
          <a:off x="900113" y="1700213"/>
          <a:ext cx="74072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638"/>
                <a:gridCol w="37036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</a:t>
                      </a:r>
                      <a:r>
                        <a:rPr lang="ru-RU" sz="24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</a:p>
                    <a:p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года</a:t>
                      </a:r>
                      <a:endParaRPr lang="ru-RU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</a:t>
                      </a:r>
                    </a:p>
                    <a:p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лет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 ле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 образовательной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области :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«Социально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коммуникативное развитие »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00808"/>
            <a:ext cx="1356347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772245"/>
            <a:ext cx="127635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762" y="3402748"/>
            <a:ext cx="1333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36085"/>
            <a:ext cx="12287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820" y="4941168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95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86680"/>
              </p:ext>
            </p:extLst>
          </p:nvPr>
        </p:nvGraphicFramePr>
        <p:xfrm>
          <a:off x="900113" y="1628775"/>
          <a:ext cx="7407276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638"/>
                <a:gridCol w="370363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года</a:t>
                      </a:r>
                    </a:p>
                    <a:p>
                      <a:endParaRPr lang="ru-RU" sz="24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года</a:t>
                      </a:r>
                      <a:endParaRPr lang="ru-RU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</a:t>
                      </a:r>
                    </a:p>
                    <a:p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лет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 лет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 образовательной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области</a:t>
            </a:r>
            <a:b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 Речевое развитие »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749299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212976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7276"/>
            <a:ext cx="13049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941168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711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136438"/>
              </p:ext>
            </p:extLst>
          </p:nvPr>
        </p:nvGraphicFramePr>
        <p:xfrm>
          <a:off x="899592" y="1844824"/>
          <a:ext cx="740886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года</a:t>
                      </a:r>
                    </a:p>
                    <a:p>
                      <a:endParaRPr lang="ru-RU" sz="24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года</a:t>
                      </a:r>
                      <a:endParaRPr lang="ru-RU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</a:t>
                      </a:r>
                    </a:p>
                    <a:p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лет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6-7 лет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 образовательной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области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 Познавательное развитие »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88840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26940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105" y="3573016"/>
            <a:ext cx="11715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573016"/>
            <a:ext cx="109537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309" y="5085184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94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142164"/>
              </p:ext>
            </p:extLst>
          </p:nvPr>
        </p:nvGraphicFramePr>
        <p:xfrm>
          <a:off x="971600" y="2060848"/>
          <a:ext cx="7408862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года</a:t>
                      </a:r>
                      <a:endParaRPr lang="ru-RU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года</a:t>
                      </a:r>
                    </a:p>
                    <a:p>
                      <a:endParaRPr lang="ru-RU" sz="24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</a:t>
                      </a:r>
                    </a:p>
                    <a:p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лет</a:t>
                      </a:r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6-7 лет</a:t>
                      </a:r>
                    </a:p>
                    <a:p>
                      <a:pPr algn="r"/>
                      <a:endParaRPr lang="ru-RU" sz="24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r"/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образовательной области</a:t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«Художественно-эстетическое развитие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066925"/>
            <a:ext cx="13811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05025"/>
            <a:ext cx="12573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17032"/>
            <a:ext cx="12954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71730"/>
            <a:ext cx="1381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121852"/>
            <a:ext cx="1466850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2177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Общая цель воспитания в ДОО - личностное развитие каждого ребёнка с учётом его индивидуальности и создание условий для позитивной социализации детей на основе традиционных ценностей российского общества, что предполагает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1)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 формирование ценностного отношения к окружающему миру (природному и социокультурному), другим людям, самому себе;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3) становление первичного опыта деятельности и поведения в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соответствии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традиционными ценностями, принятыми в обществе нормами и правилами.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428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ВЗАИМОДЕЙСТВИЕ</a:t>
            </a:r>
            <a:b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СЕМЬЯМИ ОБУЧАЮЩИХСЯ</a:t>
            </a:r>
          </a:p>
        </p:txBody>
      </p:sp>
      <p:sp>
        <p:nvSpPr>
          <p:cNvPr id="4" name="Овал 3"/>
          <p:cNvSpPr/>
          <p:nvPr/>
        </p:nvSpPr>
        <p:spPr>
          <a:xfrm>
            <a:off x="1043608" y="3933056"/>
            <a:ext cx="3096344" cy="1702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поддержка семьи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4048" y="4129147"/>
            <a:ext cx="3168352" cy="15056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компетентности родителей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937342" y="2752222"/>
            <a:ext cx="3384376" cy="18289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подходов к воспитанию и обучению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494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</a:t>
            </a:r>
            <a:b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ВЗАИМОДЕЙСТВИЯ С РОДИТЕЛЯМИ</a:t>
            </a: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60848"/>
            <a:ext cx="5708415" cy="403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908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НАПРАВЛЕНИЯ ВЗАИМОДЕЙСТВИЯ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924944"/>
            <a:ext cx="316835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диагностика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924944"/>
            <a:ext cx="3240360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росвещение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808" y="4509120"/>
            <a:ext cx="338437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консультирование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35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Образовательная программа  дошкольного образования МБДОУ детского сада №17 </a:t>
            </a:r>
            <a:r>
              <a:rPr lang="ru-RU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г.Донецка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разработана в соответствии с :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988840"/>
            <a:ext cx="4103311" cy="4137640"/>
          </a:xfrm>
        </p:spPr>
        <p:txBody>
          <a:bodyPr/>
          <a:lstStyle/>
          <a:p>
            <a:endParaRPr lang="ru-RU" dirty="0"/>
          </a:p>
          <a:p>
            <a:r>
              <a:rPr lang="ru-RU" b="1" i="1" dirty="0" smtClean="0"/>
              <a:t>Федеральным государственным образовательным стандартом дошкольного образования</a:t>
            </a:r>
            <a:endParaRPr lang="ru-RU" dirty="0"/>
          </a:p>
          <a:p>
            <a:r>
              <a:rPr lang="ru-RU" b="1" i="1" dirty="0"/>
              <a:t>(далее–Стандарт) 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589318" y="2132856"/>
            <a:ext cx="4231153" cy="3849608"/>
          </a:xfrm>
        </p:spPr>
        <p:txBody>
          <a:bodyPr/>
          <a:lstStyle/>
          <a:p>
            <a:endParaRPr lang="ru-RU" dirty="0"/>
          </a:p>
          <a:p>
            <a:r>
              <a:rPr lang="ru-RU" b="1" i="1" dirty="0" smtClean="0"/>
              <a:t>Федеральной образовательной программой дошкольного образования</a:t>
            </a:r>
            <a:endParaRPr lang="ru-RU" dirty="0"/>
          </a:p>
          <a:p>
            <a:r>
              <a:rPr lang="ru-RU" b="1" i="1" dirty="0"/>
              <a:t>(</a:t>
            </a:r>
            <a:r>
              <a:rPr lang="ru-RU" b="1" i="1" dirty="0" smtClean="0"/>
              <a:t>далее–ФОП  ДО).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54357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75098"/>
            <a:ext cx="15525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273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675467"/>
            <a:ext cx="8280920" cy="34506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Программа </a:t>
            </a:r>
            <a:r>
              <a:rPr lang="ru-RU" dirty="0"/>
              <a:t>р</a:t>
            </a:r>
            <a:r>
              <a:rPr lang="ru-RU" dirty="0" smtClean="0"/>
              <a:t>еализуется в группах  общеразвивающей направленности как программа  психолого-педагогической поддержки, позитивной социализации и индивидуализации развития  личности</a:t>
            </a:r>
            <a:r>
              <a:rPr lang="ru-RU" dirty="0"/>
              <a:t> </a:t>
            </a:r>
            <a:r>
              <a:rPr lang="ru-RU" dirty="0" smtClean="0"/>
              <a:t>детей дошкольного возраста и определяет  комплекс  основных характеристик дошкольного образования.</a:t>
            </a:r>
          </a:p>
          <a:p>
            <a:endParaRPr lang="ru-RU" dirty="0" smtClean="0"/>
          </a:p>
          <a:p>
            <a:r>
              <a:rPr lang="ru-RU" dirty="0" smtClean="0"/>
              <a:t>Реализуется в течение всего периода пребывания детей  в детском саду – от 1,6 лет до прекращения образовательных отношений.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5618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Программы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 состоит из двух частей: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Обязательная часть </a:t>
            </a:r>
            <a:r>
              <a:rPr lang="ru-RU" dirty="0" smtClean="0"/>
              <a:t>(занимает не меньше 60% от всего объёма)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Вариативная часть </a:t>
            </a:r>
            <a:r>
              <a:rPr lang="ru-RU" dirty="0" smtClean="0"/>
              <a:t>– часть формируемая участниками образовательных отношений.</a:t>
            </a:r>
          </a:p>
          <a:p>
            <a:r>
              <a:rPr lang="ru-RU" dirty="0" smtClean="0"/>
              <a:t>(занимает не более 40% от всего объёма)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09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ru-RU" dirty="0" smtClean="0"/>
              <a:t>Федеральной образовательной </a:t>
            </a:r>
            <a:r>
              <a:rPr lang="ru-RU" dirty="0"/>
              <a:t>программой </a:t>
            </a:r>
            <a:r>
              <a:rPr lang="ru-RU" dirty="0" smtClean="0"/>
              <a:t>дошкольного образования(ФОП ДО </a:t>
            </a:r>
            <a:r>
              <a:rPr lang="ru-RU" dirty="0"/>
              <a:t>)– утверждена Приказом </a:t>
            </a:r>
            <a:r>
              <a:rPr lang="ru-RU" dirty="0" smtClean="0"/>
              <a:t>Министерства просвещения Российской федерации </a:t>
            </a:r>
            <a:r>
              <a:rPr lang="ru-RU" dirty="0"/>
              <a:t>№1028 от 25 </a:t>
            </a:r>
            <a:r>
              <a:rPr lang="ru-RU" dirty="0" smtClean="0"/>
              <a:t>ноября2022 </a:t>
            </a:r>
            <a:r>
              <a:rPr lang="ru-RU" dirty="0"/>
              <a:t>г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Реализуется педагогическими </a:t>
            </a:r>
            <a:r>
              <a:rPr lang="ru-RU" dirty="0"/>
              <a:t>работниками </a:t>
            </a:r>
            <a:r>
              <a:rPr lang="ru-RU" dirty="0" smtClean="0"/>
              <a:t>ДОУ во всех помещениях и </a:t>
            </a:r>
            <a:r>
              <a:rPr lang="ru-RU" dirty="0"/>
              <a:t>на территории </a:t>
            </a:r>
            <a:r>
              <a:rPr lang="ru-RU" dirty="0" smtClean="0"/>
              <a:t>детского сада со </a:t>
            </a:r>
            <a:r>
              <a:rPr lang="ru-RU" dirty="0"/>
              <a:t>всеми </a:t>
            </a:r>
            <a:r>
              <a:rPr lang="ru-RU" dirty="0" smtClean="0"/>
              <a:t>детьми ДОУ.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Обязательная часть представлена: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85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 -на реализацию дополнительных образовательных программ по </a:t>
            </a:r>
            <a:r>
              <a:rPr lang="ru-RU" dirty="0" smtClean="0"/>
              <a:t>художественно-эстетическому </a:t>
            </a:r>
            <a:r>
              <a:rPr lang="ru-RU" dirty="0"/>
              <a:t>развитию детей дошкольного возраста(Лыкова И.А</a:t>
            </a:r>
            <a:r>
              <a:rPr lang="ru-RU" dirty="0" smtClean="0"/>
              <a:t>. </a:t>
            </a:r>
            <a:r>
              <a:rPr lang="ru-RU" dirty="0"/>
              <a:t>«Цветные ладошки»).</a:t>
            </a:r>
          </a:p>
          <a:p>
            <a:r>
              <a:rPr lang="ru-RU" dirty="0"/>
              <a:t>- на обеспечение воспитания, обучения и развития детей дошкольного возраста во всех образовательных областях посредством реализации специфики социокультурных, культурно-исторических традиций и особенностей Донского края на основе технологии ценностно-смыслового развития  дошкольников ( «Родники Дона» </a:t>
            </a:r>
            <a:r>
              <a:rPr lang="ru-RU" dirty="0" err="1"/>
              <a:t>Р.М.Чумичевой</a:t>
            </a:r>
            <a:r>
              <a:rPr lang="ru-RU" dirty="0"/>
              <a:t>, </a:t>
            </a:r>
            <a:r>
              <a:rPr lang="ru-RU" dirty="0" err="1"/>
              <a:t>О.Л.Ведмедь</a:t>
            </a:r>
            <a:r>
              <a:rPr lang="ru-RU" dirty="0"/>
              <a:t>, </a:t>
            </a:r>
            <a:r>
              <a:rPr lang="ru-RU" dirty="0" err="1"/>
              <a:t>Н.А.Платохиной</a:t>
            </a:r>
            <a:r>
              <a:rPr lang="ru-RU" dirty="0"/>
              <a:t>);</a:t>
            </a:r>
          </a:p>
          <a:p>
            <a:r>
              <a:rPr lang="ru-RU" dirty="0"/>
              <a:t>- на сложившиеся традиции ДОО; </a:t>
            </a:r>
          </a:p>
          <a:p>
            <a:r>
              <a:rPr lang="ru-RU" dirty="0"/>
              <a:t>- на 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</a:t>
            </a:r>
            <a:r>
              <a:rPr lang="ru-RU" dirty="0" smtClean="0"/>
              <a:t>педагогический  </a:t>
            </a:r>
            <a:r>
              <a:rPr lang="ru-RU" dirty="0"/>
              <a:t>коллектива и ДОО в целом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Вариативная часть ориентирована: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166377"/>
              </p:ext>
            </p:extLst>
          </p:nvPr>
        </p:nvGraphicFramePr>
        <p:xfrm>
          <a:off x="871538" y="2204864"/>
          <a:ext cx="7408863" cy="3121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621"/>
                <a:gridCol w="2469621"/>
                <a:gridCol w="2469621"/>
              </a:tblGrid>
              <a:tr h="220743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 3 годам</a:t>
                      </a:r>
                    </a:p>
                    <a:p>
                      <a:endParaRPr lang="ru-RU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 4 годам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к 5 годам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 6 годам</a:t>
                      </a:r>
                    </a:p>
                    <a:p>
                      <a:endParaRPr lang="ru-RU" b="1" dirty="0" smtClean="0"/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 7 годам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Планируемые результаты освоения программы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64904"/>
            <a:ext cx="1373941" cy="1381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089" y="2605089"/>
            <a:ext cx="1399975" cy="139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564627"/>
            <a:ext cx="1426468" cy="1450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383" y="4509120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4509120"/>
            <a:ext cx="1547958" cy="151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4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ОБРАЗОВАТЕЛЬНЫЕ  ОБЛАСТИ </a:t>
            </a: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ОБЕСПЕЧИВАЮЩИЕ</a:t>
            </a:r>
            <a:b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РАЗНОСТОРОННЕЕ РАЗВИТИЕ ДЕТЕЙ В СООТВЕТСТВИИ</a:t>
            </a:r>
            <a:b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 СТАНДАРТОМ ДОШКОЛЬНОГО ОБРАЗОВАНИЯ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76056" y="2924944"/>
            <a:ext cx="26642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Речевое развитие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980" y="2945815"/>
            <a:ext cx="29523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Физическое развитие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1760" y="4005064"/>
            <a:ext cx="460851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Социально-коммуникативное развитие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03648" y="5229200"/>
            <a:ext cx="30243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Художественно-эстетическое развитие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5229200"/>
            <a:ext cx="27363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Познавательное развитие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66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063433"/>
              </p:ext>
            </p:extLst>
          </p:nvPr>
        </p:nvGraphicFramePr>
        <p:xfrm>
          <a:off x="827088" y="1773238"/>
          <a:ext cx="7408862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2-3 года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3-4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4-5 лет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5-6 лет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6-7 лет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 образовательной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области</a:t>
            </a:r>
            <a:b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 Физическое развитие »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204864"/>
            <a:ext cx="1162935" cy="1137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531021"/>
            <a:ext cx="11521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54" y="3573016"/>
            <a:ext cx="1171141" cy="111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81129"/>
            <a:ext cx="1221429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2123759"/>
            <a:ext cx="1152128" cy="1143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961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152</TotalTime>
  <Words>518</Words>
  <Application>Microsoft Office PowerPoint</Application>
  <PresentationFormat>Экран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   КРАТКАЯ ПРЕЗЕНТАЦИЯ ОБРАЗОВАТЕЛЬНОЙ ПРОГРАММЫ ДОШКОЛЬНОГО ОБРАЗОВАНИЯ</vt:lpstr>
      <vt:lpstr>Образовательная программа  дошкольного образования МБДОУ детского сада №17 г.Донецка  разработана в соответствии с :</vt:lpstr>
      <vt:lpstr>Цель Программы -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 </vt:lpstr>
      <vt:lpstr>Программа состоит из двух частей:</vt:lpstr>
      <vt:lpstr>Обязательная часть представлена:</vt:lpstr>
      <vt:lpstr>Вариативная часть ориентирована:</vt:lpstr>
      <vt:lpstr>Планируемые результаты освоения программы</vt:lpstr>
      <vt:lpstr>ОБРАЗОВАТЕЛЬНЫЕ  ОБЛАСТИ , ОБЕСПЕЧИВАЮЩИЕ РАЗНОСТОРОННЕЕ РАЗВИТИЕ ДЕТЕЙ В СООТВЕТСТВИИ СО СТАНДАРТОМ ДОШКОЛЬНОГО ОБРАЗОВАНИЯ</vt:lpstr>
      <vt:lpstr>Содержание образовательной области « Физическое развитие »</vt:lpstr>
      <vt:lpstr>Содержание образовательной области : «Социально коммуникативное развитие »</vt:lpstr>
      <vt:lpstr>Содержание образовательной области « Речевое развитие »</vt:lpstr>
      <vt:lpstr>Содержание образовательной области « Познавательное развитие »</vt:lpstr>
      <vt:lpstr>Содержание образовательной области «Художественно-эстетическое развитие»</vt:lpstr>
      <vt:lpstr>Рабочая программа воспитания</vt:lpstr>
      <vt:lpstr>ВЗАИМОДЕЙСТВИЕ С СЕМЬЯМИ ОБУЧАЮЩИХСЯ</vt:lpstr>
      <vt:lpstr>ЗАДАЧИ ВЗАИМОДЕЙСТВИЯ С РОДИТЕЛЯМИ</vt:lpstr>
      <vt:lpstr>НАПРАВЛЕНИЯ ВЗАИМОДЕЙСТВИЯ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ДОШКОЛЬНОГО ОБРАЗОВАНИЯ</dc:title>
  <dc:creator>Calipso</dc:creator>
  <cp:lastModifiedBy>Calipso</cp:lastModifiedBy>
  <cp:revision>13</cp:revision>
  <dcterms:created xsi:type="dcterms:W3CDTF">2023-09-19T11:18:08Z</dcterms:created>
  <dcterms:modified xsi:type="dcterms:W3CDTF">2023-09-19T13:50:28Z</dcterms:modified>
</cp:coreProperties>
</file>